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8"/>
  </p:notesMasterIdLst>
  <p:sldIdLst>
    <p:sldId id="257" r:id="rId2"/>
    <p:sldId id="542" r:id="rId3"/>
    <p:sldId id="543" r:id="rId4"/>
    <p:sldId id="544" r:id="rId5"/>
    <p:sldId id="593" r:id="rId6"/>
    <p:sldId id="552" r:id="rId7"/>
    <p:sldId id="594" r:id="rId8"/>
    <p:sldId id="590" r:id="rId9"/>
    <p:sldId id="395" r:id="rId10"/>
    <p:sldId id="396" r:id="rId11"/>
    <p:sldId id="539" r:id="rId12"/>
    <p:sldId id="540" r:id="rId13"/>
    <p:sldId id="541" r:id="rId14"/>
    <p:sldId id="595" r:id="rId15"/>
    <p:sldId id="596" r:id="rId16"/>
    <p:sldId id="597" r:id="rId17"/>
    <p:sldId id="618" r:id="rId18"/>
    <p:sldId id="598" r:id="rId19"/>
    <p:sldId id="599" r:id="rId20"/>
    <p:sldId id="600" r:id="rId21"/>
    <p:sldId id="605" r:id="rId22"/>
    <p:sldId id="606" r:id="rId23"/>
    <p:sldId id="607" r:id="rId24"/>
    <p:sldId id="601" r:id="rId25"/>
    <p:sldId id="604" r:id="rId26"/>
    <p:sldId id="616" r:id="rId27"/>
    <p:sldId id="603" r:id="rId28"/>
    <p:sldId id="615" r:id="rId29"/>
    <p:sldId id="608" r:id="rId30"/>
    <p:sldId id="612" r:id="rId31"/>
    <p:sldId id="609" r:id="rId32"/>
    <p:sldId id="613" r:id="rId33"/>
    <p:sldId id="610" r:id="rId34"/>
    <p:sldId id="614" r:id="rId35"/>
    <p:sldId id="611" r:id="rId36"/>
    <p:sldId id="2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4"/>
            <p14:sldId id="593"/>
            <p14:sldId id="552"/>
            <p14:sldId id="594"/>
            <p14:sldId id="590"/>
            <p14:sldId id="395"/>
            <p14:sldId id="396"/>
            <p14:sldId id="539"/>
            <p14:sldId id="540"/>
            <p14:sldId id="541"/>
            <p14:sldId id="595"/>
            <p14:sldId id="596"/>
            <p14:sldId id="597"/>
            <p14:sldId id="618"/>
            <p14:sldId id="598"/>
            <p14:sldId id="599"/>
            <p14:sldId id="600"/>
            <p14:sldId id="605"/>
            <p14:sldId id="606"/>
            <p14:sldId id="607"/>
            <p14:sldId id="601"/>
            <p14:sldId id="604"/>
            <p14:sldId id="616"/>
            <p14:sldId id="603"/>
            <p14:sldId id="615"/>
            <p14:sldId id="608"/>
            <p14:sldId id="612"/>
            <p14:sldId id="609"/>
            <p14:sldId id="613"/>
            <p14:sldId id="610"/>
            <p14:sldId id="614"/>
            <p14:sldId id="61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5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https://www.geeksforgeeks.org/what-is-ground-truth-in-machine-learning/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1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6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42341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5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4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87CDD-52E0-A94A-ADC7-A94393BA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2" y="868680"/>
            <a:ext cx="11867616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8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9DDE6-1E01-8E7F-0497-BC92DDF4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1" y="653315"/>
            <a:ext cx="11763398" cy="55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8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02AFF5-6FFB-533E-35E1-D017B501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" y="855281"/>
            <a:ext cx="12081264" cy="51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93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C5113-5000-8EF2-0032-91C7FF99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" y="1276726"/>
            <a:ext cx="12062200" cy="43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9F4C4-5831-F36D-9510-5626A769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8" y="530041"/>
            <a:ext cx="11997304" cy="57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5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CE65F-63FF-A5CE-B481-9FD13314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5" y="996225"/>
            <a:ext cx="11445390" cy="4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1B5AC0A0-352F-ECC0-158F-56B36E07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0"/>
            <a:ext cx="811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7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9064C-185F-F74B-CD03-E87294C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81" y="217058"/>
            <a:ext cx="7361558" cy="258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32E0-6725-1918-EDF2-F858BF0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63" y="2982326"/>
            <a:ext cx="4549274" cy="3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BF79-8B4F-BFEB-AE3D-E6A64407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186579"/>
            <a:ext cx="7064352" cy="2552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4D2C0-1D3A-60DA-4920-2288A5BF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05" y="2861206"/>
            <a:ext cx="4594990" cy="36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2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47D98-1E4E-A0D8-E3E1-F6A78247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48477"/>
            <a:ext cx="6988146" cy="259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7390-D27D-9C5A-7C52-592F6AAB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12" y="2845970"/>
            <a:ext cx="4667375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80F75-9A23-5372-95CD-24DB89BB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004"/>
            <a:ext cx="12192000" cy="11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20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38A2D-C956-90CB-6FDE-5EBEBFC3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024"/>
            <a:ext cx="12192000" cy="56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3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B1433-0C5A-3D2D-A7CA-00623CAA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58" y="240401"/>
            <a:ext cx="9067285" cy="63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57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321E7-5117-E324-D5B9-5F37E096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974"/>
            <a:ext cx="12192000" cy="58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12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1B811-3914-D35C-B342-D9CB7BF1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50" y="127532"/>
            <a:ext cx="9477900" cy="6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85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1C695-394D-68F8-C535-326A3D76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3" y="1362002"/>
            <a:ext cx="11823414" cy="41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6EE3A-7384-2F55-BB60-CD98746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6" y="1419226"/>
            <a:ext cx="454953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EC04E-0F86-D0AB-A1C2-5763E95A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9" y="1131489"/>
            <a:ext cx="11768882" cy="459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0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D232F-F6FD-7C53-2BAC-CE94BE6E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" y="1925681"/>
            <a:ext cx="11988492" cy="30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08CD9-4FFE-1392-014F-F342E0C0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" y="1146954"/>
            <a:ext cx="12074627" cy="45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B14A6-754E-D466-963A-57E5FAF6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" y="1899233"/>
            <a:ext cx="12046317" cy="30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71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5F8CE-49EF-7831-A012-BD83A1B1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6" y="1278181"/>
            <a:ext cx="12052249" cy="43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3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97EB9-B753-8A52-2F70-E42094C8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59" y="890199"/>
            <a:ext cx="4103482" cy="50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0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3DA7E-DA02-839B-932C-B22A25BD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" y="2261195"/>
            <a:ext cx="12087977" cy="2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4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055F7-1D0D-D8A6-38EC-2BD70290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" y="2076402"/>
            <a:ext cx="11704118" cy="27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Output image">
            <a:extLst>
              <a:ext uri="{FF2B5EF4-FFF2-40B4-BE49-F238E27FC236}">
                <a16:creationId xmlns:a16="http://schemas.microsoft.com/office/drawing/2014/main" id="{DBACE06E-98A5-DE6E-3DFC-E23C6EDC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7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11802-4B23-2B4D-6012-7BEE2845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" y="2836121"/>
            <a:ext cx="12163591" cy="11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utput image">
            <a:extLst>
              <a:ext uri="{FF2B5EF4-FFF2-40B4-BE49-F238E27FC236}">
                <a16:creationId xmlns:a16="http://schemas.microsoft.com/office/drawing/2014/main" id="{D95EB891-FF16-87E7-5A33-6DCE7E77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5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4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12310</TotalTime>
  <Words>149</Words>
  <Application>Microsoft Office PowerPoint</Application>
  <PresentationFormat>Widescreen</PresentationFormat>
  <Paragraphs>32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31</cp:revision>
  <dcterms:created xsi:type="dcterms:W3CDTF">2024-06-30T01:37:58Z</dcterms:created>
  <dcterms:modified xsi:type="dcterms:W3CDTF">2024-11-26T10:47:47Z</dcterms:modified>
</cp:coreProperties>
</file>